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69" r:id="rId7"/>
    <p:sldId id="266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25" d="100"/>
          <a:sy n="125" d="100"/>
        </p:scale>
        <p:origin x="-1704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8275-29B5-4FD0-B28E-9A83287D4015}" type="datetimeFigureOut">
              <a:rPr lang="ko-KR" altLang="en-US" smtClean="0"/>
              <a:t>2023-03-31-Fri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629-FDF6-4EE2-9021-8445D65B8C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65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8275-29B5-4FD0-B28E-9A83287D4015}" type="datetimeFigureOut">
              <a:rPr lang="ko-KR" altLang="en-US" smtClean="0"/>
              <a:t>2023-03-31-Fri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629-FDF6-4EE2-9021-8445D65B8C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7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7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871002" y="1592580"/>
            <a:ext cx="10449996" cy="4701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199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</p:pic>
      <p:sp>
        <p:nvSpPr>
          <p:cNvPr id="9" name="직사각형 8"/>
          <p:cNvSpPr/>
          <p:nvPr userDrawn="1"/>
        </p:nvSpPr>
        <p:spPr>
          <a:xfrm>
            <a:off x="871002" y="1592580"/>
            <a:ext cx="10449996" cy="4701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5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871002" y="1592580"/>
            <a:ext cx="10449996" cy="4701540"/>
          </a:xfrm>
          <a:prstGeom prst="rect">
            <a:avLst/>
          </a:prstGeom>
          <a:solidFill>
            <a:schemeClr val="bg1"/>
          </a:solidFill>
          <a:ln w="1905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72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8275-29B5-4FD0-B28E-9A83287D4015}" type="datetimeFigureOut">
              <a:rPr lang="ko-KR" altLang="en-US" smtClean="0"/>
              <a:t>2023-03-31-Fri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629-FDF6-4EE2-9021-8445D65B8C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10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8275-29B5-4FD0-B28E-9A83287D4015}" type="datetimeFigureOut">
              <a:rPr lang="ko-KR" altLang="en-US" smtClean="0"/>
              <a:t>2023-03-31-Fri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629-FDF6-4EE2-9021-8445D65B8C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68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8275-29B5-4FD0-B28E-9A83287D4015}" type="datetimeFigureOut">
              <a:rPr lang="ko-KR" altLang="en-US" smtClean="0"/>
              <a:t>2023-03-31-Fri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629-FDF6-4EE2-9021-8445D65B8C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27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8275-29B5-4FD0-B28E-9A83287D4015}" type="datetimeFigureOut">
              <a:rPr lang="ko-KR" altLang="en-US" smtClean="0"/>
              <a:t>2023-03-31-Fri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8629-FDF6-4EE2-9021-8445D65B8C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32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C8275-29B5-4FD0-B28E-9A83287D4015}" type="datetimeFigureOut">
              <a:rPr lang="ko-KR" altLang="en-US" smtClean="0"/>
              <a:t>2023-03-31-Fri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8629-FDF6-4EE2-9021-8445D65B8C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11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4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956310" y="1752600"/>
            <a:ext cx="10279380" cy="4488179"/>
          </a:xfrm>
        </p:spPr>
        <p:txBody>
          <a:bodyPr>
            <a:normAutofit/>
          </a:bodyPr>
          <a:lstStyle/>
          <a:p>
            <a:r>
              <a:rPr lang="ko-KR" altLang="en-US" sz="2300" dirty="0" smtClean="0"/>
              <a:t>팀 소개</a:t>
            </a:r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5048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956310" y="1752600"/>
            <a:ext cx="10279380" cy="4488179"/>
          </a:xfrm>
        </p:spPr>
        <p:txBody>
          <a:bodyPr>
            <a:normAutofit/>
          </a:bodyPr>
          <a:lstStyle/>
          <a:p>
            <a:r>
              <a:rPr lang="ko-KR" altLang="en-US" sz="2300" dirty="0" smtClean="0"/>
              <a:t>팀원 소개</a:t>
            </a:r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val="106270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>
          <a:xfrm>
            <a:off x="956310" y="1752600"/>
            <a:ext cx="10279380" cy="448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300" dirty="0" smtClean="0"/>
              <a:t>게임 설명</a:t>
            </a:r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val="43060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>
          <a:xfrm>
            <a:off x="956310" y="1752600"/>
            <a:ext cx="10279380" cy="448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300" dirty="0" smtClean="0"/>
              <a:t>게임 특징</a:t>
            </a:r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00235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>
          <a:xfrm>
            <a:off x="956310" y="1752600"/>
            <a:ext cx="10279380" cy="448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300" dirty="0" smtClean="0"/>
              <a:t>기획</a:t>
            </a:r>
            <a:r>
              <a:rPr lang="en-US" altLang="ko-KR" sz="2300" dirty="0" smtClean="0"/>
              <a:t>, </a:t>
            </a:r>
            <a:r>
              <a:rPr lang="ko-KR" altLang="en-US" sz="2300" dirty="0" smtClean="0"/>
              <a:t>개발</a:t>
            </a:r>
            <a:r>
              <a:rPr lang="en-US" altLang="ko-KR" sz="2300" dirty="0" smtClean="0"/>
              <a:t>, </a:t>
            </a:r>
            <a:r>
              <a:rPr lang="ko-KR" altLang="en-US" sz="2300" dirty="0" err="1" smtClean="0"/>
              <a:t>디자인등</a:t>
            </a:r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val="4275274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</Words>
  <Application>Microsoft Office PowerPoint</Application>
  <PresentationFormat>사용자 지정</PresentationFormat>
  <Paragraphs>5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게임 기획서</dc:title>
  <dc:creator>조세원</dc:creator>
  <cp:lastModifiedBy>사용자</cp:lastModifiedBy>
  <cp:revision>8</cp:revision>
  <dcterms:created xsi:type="dcterms:W3CDTF">2023-03-31T06:34:41Z</dcterms:created>
  <dcterms:modified xsi:type="dcterms:W3CDTF">2023-03-31T08:37:26Z</dcterms:modified>
</cp:coreProperties>
</file>